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130C0-0016-4D6B-A88C-92682EFE1BD9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BFD1-0FBD-4AD5-B0AC-57AE23D01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363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130C0-0016-4D6B-A88C-92682EFE1BD9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BFD1-0FBD-4AD5-B0AC-57AE23D01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72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130C0-0016-4D6B-A88C-92682EFE1BD9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BFD1-0FBD-4AD5-B0AC-57AE23D01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202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130C0-0016-4D6B-A88C-92682EFE1BD9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BFD1-0FBD-4AD5-B0AC-57AE23D01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946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130C0-0016-4D6B-A88C-92682EFE1BD9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BFD1-0FBD-4AD5-B0AC-57AE23D01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536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130C0-0016-4D6B-A88C-92682EFE1BD9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BFD1-0FBD-4AD5-B0AC-57AE23D01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416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130C0-0016-4D6B-A88C-92682EFE1BD9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BFD1-0FBD-4AD5-B0AC-57AE23D01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85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130C0-0016-4D6B-A88C-92682EFE1BD9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BFD1-0FBD-4AD5-B0AC-57AE23D01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688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130C0-0016-4D6B-A88C-92682EFE1BD9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BFD1-0FBD-4AD5-B0AC-57AE23D01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882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130C0-0016-4D6B-A88C-92682EFE1BD9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BFD1-0FBD-4AD5-B0AC-57AE23D01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579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130C0-0016-4D6B-A88C-92682EFE1BD9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BFD1-0FBD-4AD5-B0AC-57AE23D01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914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130C0-0016-4D6B-A88C-92682EFE1BD9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9EBFD1-0FBD-4AD5-B0AC-57AE23D01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047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13" Type="http://schemas.microsoft.com/office/2007/relationships/media" Target="../media/media7.m4a"/><Relationship Id="rId18" Type="http://schemas.openxmlformats.org/officeDocument/2006/relationships/image" Target="../media/image1.jpg"/><Relationship Id="rId3" Type="http://schemas.microsoft.com/office/2007/relationships/media" Target="../media/media2.m4a"/><Relationship Id="rId7" Type="http://schemas.microsoft.com/office/2007/relationships/media" Target="../media/media4.m4a"/><Relationship Id="rId12" Type="http://schemas.openxmlformats.org/officeDocument/2006/relationships/audio" Target="../media/media6.m4a"/><Relationship Id="rId17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6" Type="http://schemas.openxmlformats.org/officeDocument/2006/relationships/audio" Target="../media/media8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microsoft.com/office/2007/relationships/media" Target="../media/media6.m4a"/><Relationship Id="rId5" Type="http://schemas.microsoft.com/office/2007/relationships/media" Target="../media/media3.m4a"/><Relationship Id="rId15" Type="http://schemas.microsoft.com/office/2007/relationships/media" Target="../media/media8.m4a"/><Relationship Id="rId10" Type="http://schemas.openxmlformats.org/officeDocument/2006/relationships/audio" Target="../media/media5.m4a"/><Relationship Id="rId19" Type="http://schemas.openxmlformats.org/officeDocument/2006/relationships/image" Target="../media/image2.png"/><Relationship Id="rId4" Type="http://schemas.openxmlformats.org/officeDocument/2006/relationships/audio" Target="../media/media2.m4a"/><Relationship Id="rId9" Type="http://schemas.microsoft.com/office/2007/relationships/media" Target="../media/media5.m4a"/><Relationship Id="rId14" Type="http://schemas.openxmlformats.org/officeDocument/2006/relationships/audio" Target="../media/media7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42901"/>
            <a:ext cx="9144000" cy="171450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Monotype Corsiva" panose="03010101010201010101" pitchFamily="66" charset="0"/>
              </a:rPr>
              <a:t>24 май </a:t>
            </a:r>
            <a:r>
              <a:rPr lang="en-US" sz="2000" b="1" dirty="0" smtClean="0">
                <a:latin typeface="Monotype Corsiva" panose="03010101010201010101" pitchFamily="66" charset="0"/>
              </a:rPr>
              <a:t>- </a:t>
            </a:r>
            <a:r>
              <a:rPr lang="bg-BG" sz="2000" b="1" dirty="0" smtClean="0">
                <a:latin typeface="Monotype Corsiva" panose="03010101010201010101" pitchFamily="66" charset="0"/>
              </a:rPr>
              <a:t>Д</a:t>
            </a:r>
            <a:r>
              <a:rPr lang="ru-RU" sz="2000" b="1" dirty="0" smtClean="0">
                <a:latin typeface="Monotype Corsiva" panose="03010101010201010101" pitchFamily="66" charset="0"/>
              </a:rPr>
              <a:t>ен на Светите братя Кирил и Методий </a:t>
            </a:r>
            <a:br>
              <a:rPr lang="ru-RU" sz="2000" b="1" dirty="0" smtClean="0">
                <a:latin typeface="Monotype Corsiva" panose="03010101010201010101" pitchFamily="66" charset="0"/>
              </a:rPr>
            </a:br>
            <a:r>
              <a:rPr lang="ru-RU" sz="2000" b="1" dirty="0" smtClean="0">
                <a:latin typeface="Monotype Corsiva" panose="03010101010201010101" pitchFamily="66" charset="0"/>
              </a:rPr>
              <a:t>и на българската просвета и култура</a:t>
            </a:r>
            <a:r>
              <a:rPr lang="bg-BG" sz="2000" b="1" dirty="0" smtClean="0">
                <a:latin typeface="Monotype Corsiva" panose="03010101010201010101" pitchFamily="66" charset="0"/>
              </a:rPr>
              <a:t/>
            </a:r>
            <a:br>
              <a:rPr lang="bg-BG" sz="2000" b="1" dirty="0" smtClean="0">
                <a:latin typeface="Monotype Corsiva" panose="03010101010201010101" pitchFamily="66" charset="0"/>
              </a:rPr>
            </a:br>
            <a:r>
              <a:rPr lang="hr-HR" sz="2000" b="1" dirty="0" smtClean="0">
                <a:latin typeface="Monotype Corsiva" panose="03010101010201010101" pitchFamily="66" charset="0"/>
              </a:rPr>
              <a:t>24</a:t>
            </a:r>
            <a:r>
              <a:rPr lang="hr-HR" sz="2000" b="1" dirty="0" smtClean="0">
                <a:latin typeface="Monotype Corsiva" panose="03010101010201010101" pitchFamily="66" charset="0"/>
              </a:rPr>
              <a:t>. svibnja – Dan Svetih braća Ćiril i Metoda </a:t>
            </a:r>
            <a:r>
              <a:rPr lang="hr-HR" sz="2000" b="1" dirty="0" smtClean="0">
                <a:latin typeface="Monotype Corsiva" panose="03010101010201010101" pitchFamily="66" charset="0"/>
              </a:rPr>
              <a:t>i </a:t>
            </a:r>
            <a:r>
              <a:rPr lang="hr-HR" sz="2000" b="1" dirty="0" smtClean="0">
                <a:latin typeface="Monotype Corsiva" panose="03010101010201010101" pitchFamily="66" charset="0"/>
              </a:rPr>
              <a:t>Dan Bugarske prosvjete i </a:t>
            </a:r>
            <a:r>
              <a:rPr lang="hr-HR" sz="2000" b="1" dirty="0" smtClean="0">
                <a:latin typeface="Monotype Corsiva" panose="03010101010201010101" pitchFamily="66" charset="0"/>
              </a:rPr>
              <a:t>kulture</a:t>
            </a:r>
            <a:br>
              <a:rPr lang="hr-HR" sz="2000" b="1" dirty="0" smtClean="0">
                <a:latin typeface="Monotype Corsiva" panose="03010101010201010101" pitchFamily="66" charset="0"/>
              </a:rPr>
            </a:br>
            <a:r>
              <a:rPr lang="hr-HR" sz="2000" b="1" dirty="0" smtClean="0">
                <a:latin typeface="Monotype Corsiva" panose="03010101010201010101" pitchFamily="66" charset="0"/>
              </a:rPr>
              <a:t/>
            </a:r>
            <a:br>
              <a:rPr lang="hr-HR" sz="2000" b="1" dirty="0" smtClean="0">
                <a:latin typeface="Monotype Corsiva" panose="03010101010201010101" pitchFamily="66" charset="0"/>
              </a:rPr>
            </a:br>
            <a:r>
              <a:rPr lang="hr-HR" sz="2000" b="1" dirty="0" smtClean="0">
                <a:latin typeface="Monotype Corsiva" panose="03010101010201010101" pitchFamily="66" charset="0"/>
              </a:rPr>
              <a:t>Pozdrav studenata Bugarskog lektorata </a:t>
            </a:r>
            <a:r>
              <a:rPr lang="hr-HR" sz="2000" b="1" dirty="0" smtClean="0">
                <a:latin typeface="Monotype Corsiva" panose="03010101010201010101" pitchFamily="66" charset="0"/>
              </a:rPr>
              <a:t>na </a:t>
            </a:r>
            <a:r>
              <a:rPr lang="hr-HR" sz="2000" b="1" smtClean="0">
                <a:latin typeface="Monotype Corsiva" panose="03010101010201010101" pitchFamily="66" charset="0"/>
              </a:rPr>
              <a:t>Zagrebačkom </a:t>
            </a:r>
            <a:r>
              <a:rPr lang="hr-HR" sz="2000" b="1" smtClean="0">
                <a:latin typeface="Monotype Corsiva" panose="03010101010201010101" pitchFamily="66" charset="0"/>
              </a:rPr>
              <a:t>sveučilištu</a:t>
            </a:r>
            <a:br>
              <a:rPr lang="hr-HR" sz="2000" b="1" smtClean="0">
                <a:latin typeface="Monotype Corsiva" panose="03010101010201010101" pitchFamily="66" charset="0"/>
              </a:rPr>
            </a:br>
            <a:endParaRPr lang="en-US" sz="2000" b="1" dirty="0">
              <a:latin typeface="Monotype Corsiva" panose="03010101010201010101" pitchFamily="66" charset="0"/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4431323" y="2189285"/>
            <a:ext cx="7192108" cy="4220307"/>
          </a:xfrm>
        </p:spPr>
        <p:txBody>
          <a:bodyPr>
            <a:normAutofit fontScale="55000" lnSpcReduction="20000"/>
          </a:bodyPr>
          <a:lstStyle/>
          <a:p>
            <a:r>
              <a:rPr lang="bg-BG" sz="4000" dirty="0" smtClean="0"/>
              <a:t>Андреа </a:t>
            </a:r>
            <a:r>
              <a:rPr lang="bg-BG" sz="4000" dirty="0"/>
              <a:t>Лончар - “Родна реч” (Ран Босилек)</a:t>
            </a:r>
            <a:endParaRPr lang="en-US" sz="4000" dirty="0"/>
          </a:p>
          <a:p>
            <a:r>
              <a:rPr lang="bg-BG" sz="4000" dirty="0"/>
              <a:t>Андреа Лончар - “Звуци и букви” (Калина Малина)</a:t>
            </a:r>
            <a:endParaRPr lang="en-US" sz="4000" dirty="0"/>
          </a:p>
          <a:p>
            <a:r>
              <a:rPr lang="bg-BG" sz="4000" dirty="0"/>
              <a:t>Андрия Върдоляк - “На Кирил и Методий” (Иван Давидков)</a:t>
            </a:r>
            <a:endParaRPr lang="en-US" sz="4000" dirty="0"/>
          </a:p>
          <a:p>
            <a:r>
              <a:rPr lang="bg-BG" sz="4000" dirty="0"/>
              <a:t>Даниела Шощарич - “Обич към книгата” (Веса Паспалеева)</a:t>
            </a:r>
            <a:endParaRPr lang="en-US" sz="4000" dirty="0"/>
          </a:p>
          <a:p>
            <a:r>
              <a:rPr lang="bg-BG" sz="4000" dirty="0"/>
              <a:t>Дария Харамина - “</a:t>
            </a:r>
            <a:r>
              <a:rPr lang="bg-BG" sz="4000" dirty="0" smtClean="0"/>
              <a:t>Св</a:t>
            </a:r>
            <a:r>
              <a:rPr lang="hr-HR" sz="4000" dirty="0" smtClean="0"/>
              <a:t>. </a:t>
            </a:r>
            <a:r>
              <a:rPr lang="bg-BG" sz="4000" dirty="0" smtClean="0"/>
              <a:t>Св</a:t>
            </a:r>
            <a:r>
              <a:rPr lang="hr-HR" sz="4000" dirty="0" smtClean="0"/>
              <a:t>. </a:t>
            </a:r>
            <a:r>
              <a:rPr lang="bg-BG" sz="4000" dirty="0" smtClean="0"/>
              <a:t>Кирил </a:t>
            </a:r>
            <a:r>
              <a:rPr lang="bg-BG" sz="4000" dirty="0"/>
              <a:t>и Методий” (Константин Величков)</a:t>
            </a:r>
            <a:endParaRPr lang="en-US" sz="4000" dirty="0"/>
          </a:p>
          <a:p>
            <a:r>
              <a:rPr lang="bg-BG" sz="4000" dirty="0"/>
              <a:t>Дора Драгич - Легенда истина</a:t>
            </a:r>
            <a:endParaRPr lang="en-US" sz="4000" dirty="0"/>
          </a:p>
          <a:p>
            <a:r>
              <a:rPr lang="bg-BG" sz="4000" dirty="0"/>
              <a:t>Дорис Сулцер - “За буквите” (откъс) (Черноризец Храбър)</a:t>
            </a:r>
            <a:endParaRPr lang="en-US" sz="4000" dirty="0"/>
          </a:p>
          <a:p>
            <a:r>
              <a:rPr lang="bg-BG" sz="4000" dirty="0"/>
              <a:t>Ловро Клепац - 24 май - Ден на българската просвета и култура и на славянската писменост</a:t>
            </a:r>
            <a:endParaRPr lang="en-US" sz="4000" dirty="0"/>
          </a:p>
          <a:p>
            <a:r>
              <a:rPr lang="bg-BG" sz="4000" dirty="0"/>
              <a:t>Фран Матович - За празника 24 май</a:t>
            </a:r>
            <a:endParaRPr lang="en-US" sz="4000" dirty="0"/>
          </a:p>
          <a:p>
            <a:endParaRPr lang="bg-BG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41" y="2116749"/>
            <a:ext cx="3708896" cy="3720243"/>
          </a:xfrm>
          <a:prstGeom prst="rect">
            <a:avLst/>
          </a:prstGeom>
        </p:spPr>
      </p:pic>
      <p:pic>
        <p:nvPicPr>
          <p:cNvPr id="7" name="Andrea Lon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051562" y="2502511"/>
            <a:ext cx="311028" cy="311028"/>
          </a:xfrm>
          <a:prstGeom prst="rect">
            <a:avLst/>
          </a:prstGeom>
        </p:spPr>
      </p:pic>
      <p:pic>
        <p:nvPicPr>
          <p:cNvPr id="10" name="Ivan Davidkov Ćiril i Metod. Andrija Vrdolja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733321" y="3149845"/>
            <a:ext cx="331909" cy="331909"/>
          </a:xfrm>
          <a:prstGeom prst="rect">
            <a:avLst/>
          </a:prstGeom>
        </p:spPr>
      </p:pic>
      <p:pic>
        <p:nvPicPr>
          <p:cNvPr id="11" name="Pjesme3 - Danijel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800920" y="3718787"/>
            <a:ext cx="334288" cy="334288"/>
          </a:xfrm>
          <a:prstGeom prst="rect">
            <a:avLst/>
          </a:prstGeom>
        </p:spPr>
      </p:pic>
      <p:pic>
        <p:nvPicPr>
          <p:cNvPr id="12" name="Dora D.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879635" y="4676791"/>
            <a:ext cx="306982" cy="306982"/>
          </a:xfrm>
          <a:prstGeom prst="rect">
            <a:avLst/>
          </a:prstGeom>
        </p:spPr>
      </p:pic>
      <p:pic>
        <p:nvPicPr>
          <p:cNvPr id="13" name="FranMatovic24 maj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307513" y="6026761"/>
            <a:ext cx="360487" cy="360487"/>
          </a:xfrm>
          <a:prstGeom prst="rect">
            <a:avLst/>
          </a:prstGeom>
        </p:spPr>
      </p:pic>
      <p:pic>
        <p:nvPicPr>
          <p:cNvPr id="14" name="Sulcer_Черноризец Храбър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531838" y="5054111"/>
            <a:ext cx="353158" cy="353158"/>
          </a:xfrm>
          <a:prstGeom prst="rect">
            <a:avLst/>
          </a:prstGeom>
        </p:spPr>
      </p:pic>
      <p:pic>
        <p:nvPicPr>
          <p:cNvPr id="15" name="Lovro Klepac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307513" y="5627076"/>
            <a:ext cx="360487" cy="360487"/>
          </a:xfrm>
          <a:prstGeom prst="rect">
            <a:avLst/>
          </a:prstGeom>
        </p:spPr>
      </p:pic>
      <p:pic>
        <p:nvPicPr>
          <p:cNvPr id="4" name="Andrea Loncar1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707198" y="2138916"/>
            <a:ext cx="363595" cy="36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66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363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0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6131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0137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3622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0905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8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151</Words>
  <Application>Microsoft Office PowerPoint</Application>
  <PresentationFormat>Widescreen</PresentationFormat>
  <Paragraphs>10</Paragraphs>
  <Slides>1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Monotype Corsiva</vt:lpstr>
      <vt:lpstr>Office Theme</vt:lpstr>
      <vt:lpstr>24 май - Ден на Светите братя Кирил и Методий  и на българската просвета и култура 24. svibnja – Dan Svetih braća Ćiril i Metoda i Dan Bugarske prosvjete i kulture  Pozdrav studenata Bugarskog lektorata na Zagrebačkom sveučilištu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24 май ден на българската просвета и култура и на славянската писменост</dc:title>
  <dc:creator>User3</dc:creator>
  <cp:lastModifiedBy>Genka Georgieva</cp:lastModifiedBy>
  <cp:revision>8</cp:revision>
  <dcterms:created xsi:type="dcterms:W3CDTF">2020-05-22T08:12:28Z</dcterms:created>
  <dcterms:modified xsi:type="dcterms:W3CDTF">2020-05-22T09:15:36Z</dcterms:modified>
</cp:coreProperties>
</file>