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8BFA3A8-CC29-42C1-9CD2-B82C96247C7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066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979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542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048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490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482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785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473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607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0576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896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14D6E-64E7-425D-B94F-96109FF2C302}" type="datetimeFigureOut">
              <a:rPr lang="bg-BG" smtClean="0"/>
              <a:t>17.4.2020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B42F-EC23-4027-BFEC-B993497BF7C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330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dirty="0" smtClean="0"/>
              <a:t>ХРИСТОС ВОСКРЕСЕ!</a:t>
            </a:r>
            <a:br>
              <a:rPr lang="bg-BG" dirty="0" smtClean="0"/>
            </a:br>
            <a:r>
              <a:rPr lang="bg-BG" sz="1800" b="1" dirty="0"/>
              <a:t>Нека си пожелаем</a:t>
            </a:r>
            <a:r>
              <a:rPr lang="ru-RU" sz="1800" b="1" dirty="0"/>
              <a:t> крепко </a:t>
            </a:r>
            <a:r>
              <a:rPr lang="ru-RU" sz="1800" b="1" dirty="0" err="1"/>
              <a:t>здраве</a:t>
            </a:r>
            <a:r>
              <a:rPr lang="ru-RU" sz="1800" b="1" dirty="0"/>
              <a:t>, благополучие и </a:t>
            </a:r>
            <a:r>
              <a:rPr lang="ru-RU" sz="1800" b="1" dirty="0" err="1"/>
              <a:t>по-щастливи</a:t>
            </a:r>
            <a:r>
              <a:rPr lang="ru-RU" sz="1800" b="1" dirty="0"/>
              <a:t> времена. В </a:t>
            </a:r>
            <a:r>
              <a:rPr lang="ru-RU" sz="1800" b="1" dirty="0" err="1"/>
              <a:t>тези</a:t>
            </a:r>
            <a:r>
              <a:rPr lang="ru-RU" sz="1800" b="1" dirty="0"/>
              <a:t> дни на </a:t>
            </a:r>
            <a:r>
              <a:rPr lang="ru-RU" sz="1800" b="1" dirty="0" err="1"/>
              <a:t>социално</a:t>
            </a:r>
            <a:r>
              <a:rPr lang="ru-RU" sz="1800" b="1" dirty="0"/>
              <a:t> </a:t>
            </a:r>
            <a:r>
              <a:rPr lang="ru-RU" sz="1800" b="1" dirty="0" err="1"/>
              <a:t>раздалечаване</a:t>
            </a:r>
            <a:r>
              <a:rPr lang="ru-RU" sz="1800" b="1" dirty="0"/>
              <a:t>, да </a:t>
            </a:r>
            <a:r>
              <a:rPr lang="ru-RU" sz="1800" b="1" dirty="0" err="1"/>
              <a:t>останем</a:t>
            </a:r>
            <a:r>
              <a:rPr lang="ru-RU" sz="1800" b="1" dirty="0"/>
              <a:t> близки с </a:t>
            </a:r>
            <a:r>
              <a:rPr lang="ru-RU" sz="1800" b="1" dirty="0" err="1"/>
              <a:t>мисълта</a:t>
            </a:r>
            <a:r>
              <a:rPr lang="ru-RU" sz="1800" b="1" dirty="0"/>
              <a:t> за </a:t>
            </a:r>
            <a:r>
              <a:rPr lang="ru-RU" sz="1800" b="1" dirty="0" err="1"/>
              <a:t>нещата</a:t>
            </a:r>
            <a:r>
              <a:rPr lang="ru-RU" sz="1800" b="1" dirty="0"/>
              <a:t>, </a:t>
            </a:r>
            <a:r>
              <a:rPr lang="ru-RU" sz="1800" b="1" dirty="0" err="1"/>
              <a:t>които</a:t>
            </a:r>
            <a:r>
              <a:rPr lang="ru-RU" sz="1800" b="1" dirty="0"/>
              <a:t> ни </a:t>
            </a:r>
            <a:r>
              <a:rPr lang="ru-RU" sz="1800" b="1" dirty="0" err="1"/>
              <a:t>обединяват</a:t>
            </a:r>
            <a:r>
              <a:rPr lang="ru-RU" sz="1800" b="1" dirty="0"/>
              <a:t>, </a:t>
            </a:r>
            <a:r>
              <a:rPr lang="ru-RU" sz="1800" b="1" dirty="0" err="1"/>
              <a:t>обнадеждават</a:t>
            </a:r>
            <a:r>
              <a:rPr lang="ru-RU" sz="1800" b="1" dirty="0"/>
              <a:t> и </a:t>
            </a:r>
            <a:r>
              <a:rPr lang="ru-RU" sz="1800" b="1" dirty="0" err="1"/>
              <a:t>радват</a:t>
            </a:r>
            <a:r>
              <a:rPr lang="ru-RU" sz="1800" b="1" dirty="0"/>
              <a:t>.  </a:t>
            </a:r>
            <a:endParaRPr lang="bg-BG" sz="1800" b="1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57" y="1690688"/>
            <a:ext cx="3954162" cy="4668923"/>
          </a:xfrm>
        </p:spPr>
      </p:pic>
    </p:spTree>
    <p:extLst>
      <p:ext uri="{BB962C8B-B14F-4D97-AF65-F5344CB8AC3E}">
        <p14:creationId xmlns:p14="http://schemas.microsoft.com/office/powerpoint/2010/main" val="4230108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ХРИСТОС ВОСКРЕСЕ! Нека си пожелаем крепко здраве, благополучие и по-щастливи времена. В тези дни на социално раздалечаване, да останем близки с мисълта за нещата, които ни обединяват, обнадеждават и радват.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ХРИСТОС ВОСКРЕСЕ!</dc:title>
  <dc:creator>visauser</dc:creator>
  <cp:lastModifiedBy>visauser</cp:lastModifiedBy>
  <cp:revision>3</cp:revision>
  <dcterms:created xsi:type="dcterms:W3CDTF">2020-04-17T05:47:20Z</dcterms:created>
  <dcterms:modified xsi:type="dcterms:W3CDTF">2020-04-17T05:54:16Z</dcterms:modified>
</cp:coreProperties>
</file>